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72" r:id="rId12"/>
    <p:sldId id="271" r:id="rId13"/>
    <p:sldId id="269" r:id="rId14"/>
    <p:sldId id="270" r:id="rId15"/>
    <p:sldId id="266" r:id="rId16"/>
    <p:sldId id="259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515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2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5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0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4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4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5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2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03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1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7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E6A706-D19C-A0E5-E9D8-FC592DA09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6" r="12028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9E95D47-70BC-D54F-22FD-0239CB30C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hr-HR" sz="4800">
                <a:latin typeface="Lucida Calligraphy" panose="03010101010101010101" pitchFamily="66" charset="0"/>
              </a:rPr>
              <a:t>Foto izložba 2022.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3106020-D1F0-4DC7-104A-6C6B7A0AE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endParaRPr lang="hr-HR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973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75930F7-F19D-1CA7-A687-8A06A6387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4800" dirty="0"/>
              <a:t>Sara Brđanin:</a:t>
            </a:r>
            <a:br>
              <a:rPr lang="hr-HR" sz="4800" dirty="0"/>
            </a:br>
            <a:r>
              <a:rPr lang="hr-HR" sz="4800" dirty="0"/>
              <a:t>„Pogled odozdo”</a:t>
            </a:r>
            <a:endParaRPr lang="en-US" sz="4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stablo, na otvorenom, biljka, hrast&#10;&#10;Opis je automatski generiran">
            <a:extLst>
              <a:ext uri="{FF2B5EF4-FFF2-40B4-BE49-F238E27FC236}">
                <a16:creationId xmlns:a16="http://schemas.microsoft.com/office/drawing/2014/main" id="{84C0A9CC-C14C-32D4-A254-ABC8D02E5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496" y="337930"/>
            <a:ext cx="4234069" cy="588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D590D47-D26E-C4DD-9E79-4F7A6E5DC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dirty="0"/>
              <a:t>Sara </a:t>
            </a:r>
            <a:r>
              <a:rPr lang="hr-HR" dirty="0" err="1"/>
              <a:t>Brđanin:”Sumrak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stablo, na otvorenom, nebo, biljka&#10;&#10;Opis je automatski generiran">
            <a:extLst>
              <a:ext uri="{FF2B5EF4-FFF2-40B4-BE49-F238E27FC236}">
                <a16:creationId xmlns:a16="http://schemas.microsoft.com/office/drawing/2014/main" id="{9F8E36E7-C29E-B1B9-DFAD-145A04656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7744" y="-79460"/>
            <a:ext cx="4096512" cy="8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0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stablo, na otvorenom, biljka, šuma&#10;&#10;Opis je automatski generiran">
            <a:extLst>
              <a:ext uri="{FF2B5EF4-FFF2-40B4-BE49-F238E27FC236}">
                <a16:creationId xmlns:a16="http://schemas.microsoft.com/office/drawing/2014/main" id="{FEA44680-C78D-30B3-8F2C-24577F820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3" b="1680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94FBB3E-817A-F1B6-F5D0-88A116DC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3600" dirty="0"/>
              <a:t>Sara </a:t>
            </a:r>
            <a:r>
              <a:rPr lang="hr-HR" sz="3600" dirty="0" err="1"/>
              <a:t>Brđanin:”Drvo</a:t>
            </a:r>
            <a:r>
              <a:rPr lang="hr-HR" sz="3600" dirty="0"/>
              <a:t>”</a:t>
            </a:r>
            <a:endParaRPr lang="en-US" sz="36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48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9F27744B-47AB-4459-8C2F-1D5EE63A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jabuka, voće, na zatvorenom, crveno&#10;&#10;Opis je automatski generiran">
            <a:extLst>
              <a:ext uri="{FF2B5EF4-FFF2-40B4-BE49-F238E27FC236}">
                <a16:creationId xmlns:a16="http://schemas.microsoft.com/office/drawing/2014/main" id="{B74F8EEE-330A-8790-73B3-AE0F851AB0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8" r="1" b="6440"/>
          <a:stretch/>
        </p:blipFill>
        <p:spPr>
          <a:xfrm>
            <a:off x="1" y="10"/>
            <a:ext cx="6865165" cy="6857990"/>
          </a:xfrm>
          <a:custGeom>
            <a:avLst/>
            <a:gdLst/>
            <a:ahLst/>
            <a:cxnLst/>
            <a:rect l="l" t="t" r="r" b="b"/>
            <a:pathLst>
              <a:path w="6865165" h="6858000">
                <a:moveTo>
                  <a:pt x="0" y="0"/>
                </a:moveTo>
                <a:lnTo>
                  <a:pt x="6865165" y="0"/>
                </a:lnTo>
                <a:lnTo>
                  <a:pt x="6859621" y="22952"/>
                </a:lnTo>
                <a:cubicBezTo>
                  <a:pt x="6623056" y="1069835"/>
                  <a:pt x="6492240" y="2220824"/>
                  <a:pt x="6492240" y="3429001"/>
                </a:cubicBezTo>
                <a:cubicBezTo>
                  <a:pt x="6492240" y="4637179"/>
                  <a:pt x="6623056" y="5788167"/>
                  <a:pt x="6859621" y="6835050"/>
                </a:cubicBezTo>
                <a:lnTo>
                  <a:pt x="68651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 useBgFill="1">
        <p:nvSpPr>
          <p:cNvPr id="22" name="Freeform: Shape 13">
            <a:extLst>
              <a:ext uri="{FF2B5EF4-FFF2-40B4-BE49-F238E27FC236}">
                <a16:creationId xmlns:a16="http://schemas.microsoft.com/office/drawing/2014/main" id="{7D266DCC-5218-4AE0-B964-6FC2EA3BD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240" y="0"/>
            <a:ext cx="5699760" cy="6858000"/>
          </a:xfrm>
          <a:custGeom>
            <a:avLst/>
            <a:gdLst>
              <a:gd name="connsiteX0" fmla="*/ 365648 w 5588548"/>
              <a:gd name="connsiteY0" fmla="*/ 0 h 6858000"/>
              <a:gd name="connsiteX1" fmla="*/ 5588548 w 5588548"/>
              <a:gd name="connsiteY1" fmla="*/ 0 h 6858000"/>
              <a:gd name="connsiteX2" fmla="*/ 5588548 w 5588548"/>
              <a:gd name="connsiteY2" fmla="*/ 6858000 h 6858000"/>
              <a:gd name="connsiteX3" fmla="*/ 365648 w 5588548"/>
              <a:gd name="connsiteY3" fmla="*/ 6858000 h 6858000"/>
              <a:gd name="connsiteX4" fmla="*/ 360213 w 5588548"/>
              <a:gd name="connsiteY4" fmla="*/ 6835050 h 6858000"/>
              <a:gd name="connsiteX5" fmla="*/ 0 w 5588548"/>
              <a:gd name="connsiteY5" fmla="*/ 3429001 h 6858000"/>
              <a:gd name="connsiteX6" fmla="*/ 360213 w 5588548"/>
              <a:gd name="connsiteY6" fmla="*/ 229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8548" h="6858000">
                <a:moveTo>
                  <a:pt x="365648" y="0"/>
                </a:moveTo>
                <a:lnTo>
                  <a:pt x="5588548" y="0"/>
                </a:lnTo>
                <a:lnTo>
                  <a:pt x="55885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15">
            <a:extLst>
              <a:ext uri="{FF2B5EF4-FFF2-40B4-BE49-F238E27FC236}">
                <a16:creationId xmlns:a16="http://schemas.microsoft.com/office/drawing/2014/main" id="{973DE4F1-1583-4AE3-9696-9659D27C5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384" y="0"/>
            <a:ext cx="5690616" cy="6858000"/>
          </a:xfrm>
          <a:custGeom>
            <a:avLst/>
            <a:gdLst>
              <a:gd name="connsiteX0" fmla="*/ 372925 w 5690616"/>
              <a:gd name="connsiteY0" fmla="*/ 0 h 6858000"/>
              <a:gd name="connsiteX1" fmla="*/ 5690616 w 5690616"/>
              <a:gd name="connsiteY1" fmla="*/ 0 h 6858000"/>
              <a:gd name="connsiteX2" fmla="*/ 5690616 w 5690616"/>
              <a:gd name="connsiteY2" fmla="*/ 6858000 h 6858000"/>
              <a:gd name="connsiteX3" fmla="*/ 372925 w 5690616"/>
              <a:gd name="connsiteY3" fmla="*/ 6858000 h 6858000"/>
              <a:gd name="connsiteX4" fmla="*/ 367381 w 5690616"/>
              <a:gd name="connsiteY4" fmla="*/ 6835050 h 6858000"/>
              <a:gd name="connsiteX5" fmla="*/ 0 w 5690616"/>
              <a:gd name="connsiteY5" fmla="*/ 3429001 h 6858000"/>
              <a:gd name="connsiteX6" fmla="*/ 367381 w 5690616"/>
              <a:gd name="connsiteY6" fmla="*/ 229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0616" h="6858000">
                <a:moveTo>
                  <a:pt x="372925" y="0"/>
                </a:moveTo>
                <a:lnTo>
                  <a:pt x="5690616" y="0"/>
                </a:lnTo>
                <a:lnTo>
                  <a:pt x="5690616" y="6858000"/>
                </a:lnTo>
                <a:lnTo>
                  <a:pt x="372925" y="6858000"/>
                </a:lnTo>
                <a:lnTo>
                  <a:pt x="367381" y="6835050"/>
                </a:lnTo>
                <a:cubicBezTo>
                  <a:pt x="130816" y="5788167"/>
                  <a:pt x="0" y="4637179"/>
                  <a:pt x="0" y="3429001"/>
                </a:cubicBezTo>
                <a:cubicBezTo>
                  <a:pt x="0" y="2220824"/>
                  <a:pt x="130816" y="1069835"/>
                  <a:pt x="367381" y="22952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E15674E-2EA2-722E-3D16-39B42273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914400"/>
            <a:ext cx="4485861" cy="1106556"/>
          </a:xfrm>
        </p:spPr>
        <p:txBody>
          <a:bodyPr anchor="b">
            <a:normAutofit/>
          </a:bodyPr>
          <a:lstStyle/>
          <a:p>
            <a:r>
              <a:rPr lang="hr-HR" sz="3200" dirty="0"/>
              <a:t>Mia Dragičević: „Trešnja” </a:t>
            </a: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3C8959-A2A1-469E-8619-82F077E3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4495" y="218239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7A7A13-DE16-F93D-9354-CEF69334A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2440100"/>
            <a:ext cx="4485861" cy="3834804"/>
          </a:xfrm>
        </p:spPr>
        <p:txBody>
          <a:bodyPr anchor="t">
            <a:normAutofit/>
          </a:bodyPr>
          <a:lstStyle/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9581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14F7A33-70CF-09E2-6F6C-D2039AD5C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397764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4800" dirty="0"/>
              <a:t>Sara Brđanin: „Starine”</a:t>
            </a:r>
            <a:endParaRPr lang="en-US" sz="4800" dirty="0"/>
          </a:p>
        </p:txBody>
      </p:sp>
      <p:pic>
        <p:nvPicPr>
          <p:cNvPr id="5" name="Rezervirano mjesto sadržaja 4" descr="Slika na kojoj se prikazuje stijena, na otvorenom, stjenovito, kamen&#10;&#10;Opis je automatski generiran">
            <a:extLst>
              <a:ext uri="{FF2B5EF4-FFF2-40B4-BE49-F238E27FC236}">
                <a16:creationId xmlns:a16="http://schemas.microsoft.com/office/drawing/2014/main" id="{2700FF10-3694-1DDE-4019-48B8E4F87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6" r="1" b="36658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13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D542ECE-64F9-730F-C4D3-B7FADDF58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397764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4800" dirty="0"/>
              <a:t>Mia Dragičević: „Pregršt želja”</a:t>
            </a:r>
            <a:endParaRPr lang="en-US" sz="4800" dirty="0"/>
          </a:p>
        </p:txBody>
      </p:sp>
      <p:pic>
        <p:nvPicPr>
          <p:cNvPr id="5" name="Rezervirano mjesto sadržaja 4" descr="Slika na kojoj se prikazuje trava, na otvorenom, biljka, maslačak&#10;&#10;Opis je automatski generiran">
            <a:extLst>
              <a:ext uri="{FF2B5EF4-FFF2-40B4-BE49-F238E27FC236}">
                <a16:creationId xmlns:a16="http://schemas.microsoft.com/office/drawing/2014/main" id="{67EB56CC-2AD2-2B0B-029E-FF54CEBB1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3" r="1" b="13844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34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biljka, cvijet&#10;&#10;Opis je automatski generiran">
            <a:extLst>
              <a:ext uri="{FF2B5EF4-FFF2-40B4-BE49-F238E27FC236}">
                <a16:creationId xmlns:a16="http://schemas.microsoft.com/office/drawing/2014/main" id="{132699C5-0ABF-48B4-F452-0471DFFBA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145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BE53D97-5B6C-C9CD-DF63-E0F288D3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Hana </a:t>
            </a:r>
            <a:r>
              <a:rPr lang="en-US" sz="4800" dirty="0" err="1"/>
              <a:t>Maćo</a:t>
            </a:r>
            <a:r>
              <a:rPr lang="en-US" sz="4800" dirty="0"/>
              <a:t>: „</a:t>
            </a:r>
            <a:r>
              <a:rPr lang="en-US" sz="4800" dirty="0" err="1"/>
              <a:t>Buket</a:t>
            </a:r>
            <a:r>
              <a:rPr lang="en-US" sz="4800" dirty="0"/>
              <a:t>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03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stablo, na otvorenom, nebo, stajanje&#10;&#10;Opis je automatski generiran">
            <a:extLst>
              <a:ext uri="{FF2B5EF4-FFF2-40B4-BE49-F238E27FC236}">
                <a16:creationId xmlns:a16="http://schemas.microsoft.com/office/drawing/2014/main" id="{F72AA162-E9F6-86CD-C692-5D0607ABE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65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975120F-5CC7-3D89-CDE5-F4452BD8D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Gabi Juginović, „U parku”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314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8C10A52-710D-20AA-7FEE-B48368C5B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397764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Gabi Juginović, „Zlato”</a:t>
            </a:r>
          </a:p>
        </p:txBody>
      </p:sp>
      <p:pic>
        <p:nvPicPr>
          <p:cNvPr id="5" name="Rezervirano mjesto sadržaja 4" descr="Slika na kojoj se prikazuje trava, na otvorenom, stablo, biljka&#10;&#10;Opis je automatski generiran">
            <a:extLst>
              <a:ext uri="{FF2B5EF4-FFF2-40B4-BE49-F238E27FC236}">
                <a16:creationId xmlns:a16="http://schemas.microsoft.com/office/drawing/2014/main" id="{3083E319-ECF9-2752-9122-1E7CC36E8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6" r="1" b="1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6548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stablo, na otvorenom, biljka, dan&#10;&#10;Opis je automatski generiran">
            <a:extLst>
              <a:ext uri="{FF2B5EF4-FFF2-40B4-BE49-F238E27FC236}">
                <a16:creationId xmlns:a16="http://schemas.microsoft.com/office/drawing/2014/main" id="{E592FAEC-549E-9E45-F3D9-93FF72065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0885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1F1DCB5-2141-E8B2-2222-3E0EF81CF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Hana </a:t>
            </a:r>
            <a:r>
              <a:rPr lang="en-US" sz="4800" dirty="0" err="1"/>
              <a:t>Maćo</a:t>
            </a:r>
            <a:r>
              <a:rPr lang="en-US" sz="4800" dirty="0"/>
              <a:t>: „</a:t>
            </a:r>
            <a:r>
              <a:rPr lang="en-US" sz="4800" dirty="0" err="1"/>
              <a:t>Djevojčica</a:t>
            </a:r>
            <a:r>
              <a:rPr lang="en-US" sz="4800" dirty="0"/>
              <a:t> </a:t>
            </a:r>
            <a:r>
              <a:rPr lang="en-US" sz="4800" dirty="0" err="1"/>
              <a:t>i</a:t>
            </a:r>
            <a:r>
              <a:rPr lang="en-US" sz="4800" dirty="0"/>
              <a:t> </a:t>
            </a:r>
            <a:r>
              <a:rPr lang="en-US" sz="4800" dirty="0" err="1"/>
              <a:t>drvo</a:t>
            </a:r>
            <a:r>
              <a:rPr lang="en-US" sz="4800" dirty="0"/>
              <a:t>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531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cesta, na otvorenom&#10;&#10;Opis je automatski generiran">
            <a:extLst>
              <a:ext uri="{FF2B5EF4-FFF2-40B4-BE49-F238E27FC236}">
                <a16:creationId xmlns:a16="http://schemas.microsoft.com/office/drawing/2014/main" id="{1B418F0D-F5EE-9899-20D3-6D88A2EB7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6" b="1068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E67CDF9-F9A2-888B-47EC-57166586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Hana </a:t>
            </a:r>
            <a:r>
              <a:rPr lang="en-US" sz="4800" dirty="0" err="1"/>
              <a:t>Maćo</a:t>
            </a:r>
            <a:r>
              <a:rPr lang="en-US" sz="4800" dirty="0"/>
              <a:t>: „</a:t>
            </a:r>
            <a:r>
              <a:rPr lang="en-US" sz="4800" dirty="0" err="1"/>
              <a:t>Prijateljice</a:t>
            </a:r>
            <a:r>
              <a:rPr lang="en-US" sz="4800" dirty="0"/>
              <a:t>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13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77D255B-A303-785B-A303-99CE0F5E4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397764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4800" dirty="0"/>
              <a:t>Hana </a:t>
            </a:r>
            <a:r>
              <a:rPr lang="hr-HR" sz="4800" dirty="0" err="1"/>
              <a:t>Maćo</a:t>
            </a:r>
            <a:r>
              <a:rPr lang="hr-HR" sz="4800" dirty="0"/>
              <a:t>:</a:t>
            </a:r>
            <a:br>
              <a:rPr lang="hr-HR" sz="4800" dirty="0"/>
            </a:br>
            <a:r>
              <a:rPr lang="hr-HR" sz="4800" dirty="0"/>
              <a:t>”Pogled na park”</a:t>
            </a:r>
            <a:endParaRPr lang="en-US" sz="4800" dirty="0"/>
          </a:p>
        </p:txBody>
      </p:sp>
      <p:pic>
        <p:nvPicPr>
          <p:cNvPr id="5" name="Rezervirano mjesto sadržaja 4" descr="Slika na kojoj se prikazuje ormarić, drveni, na zatvorenom, žuto&#10;&#10;Opis je automatski generiran">
            <a:extLst>
              <a:ext uri="{FF2B5EF4-FFF2-40B4-BE49-F238E27FC236}">
                <a16:creationId xmlns:a16="http://schemas.microsoft.com/office/drawing/2014/main" id="{44419DFF-146C-35B0-F77E-05D71EF82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1" b="3341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003893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283153D-B410-9C2D-50CD-3D9C46DE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4800" dirty="0"/>
              <a:t>Marija Kukec: „Prijateljice”</a:t>
            </a:r>
            <a:endParaRPr lang="en-US" sz="4800" dirty="0"/>
          </a:p>
        </p:txBody>
      </p:sp>
      <p:sp>
        <p:nvSpPr>
          <p:cNvPr id="16" name="!!accent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karta&#10;&#10;Opis je automatski generiran">
            <a:extLst>
              <a:ext uri="{FF2B5EF4-FFF2-40B4-BE49-F238E27FC236}">
                <a16:creationId xmlns:a16="http://schemas.microsoft.com/office/drawing/2014/main" id="{D2A2A565-58A6-433F-7518-5A6FBC563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" r="27757" b="1"/>
          <a:stretch/>
        </p:blipFill>
        <p:spPr>
          <a:xfrm rot="5400000">
            <a:off x="5390570" y="-312269"/>
            <a:ext cx="6858000" cy="732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442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Rectangle 13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15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17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6806082-ABE9-73C8-4D52-86AAC6D03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4800" dirty="0"/>
              <a:t>Martina Radić: „Mrav”</a:t>
            </a:r>
            <a:endParaRPr lang="en-US" sz="4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biljka, cvijet, na otvorenom, glavočika&#10;&#10;Opis je automatski generiran">
            <a:extLst>
              <a:ext uri="{FF2B5EF4-FFF2-40B4-BE49-F238E27FC236}">
                <a16:creationId xmlns:a16="http://schemas.microsoft.com/office/drawing/2014/main" id="{34AA5738-E939-C0A8-E202-715B6AE9B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91084" y="1307606"/>
            <a:ext cx="5455380" cy="409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2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nebo, na otvorenom, stijena, kamen&#10;&#10;Opis je automatski generiran">
            <a:extLst>
              <a:ext uri="{FF2B5EF4-FFF2-40B4-BE49-F238E27FC236}">
                <a16:creationId xmlns:a16="http://schemas.microsoft.com/office/drawing/2014/main" id="{70F985C9-407E-CBEC-3CC9-EC010D443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5" b="1883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DD48E0D-4A76-C3B0-D9DC-FF5144ECB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4800" dirty="0"/>
              <a:t>Mia Dragičević:</a:t>
            </a:r>
            <a:br>
              <a:rPr lang="hr-HR" sz="4800" dirty="0"/>
            </a:br>
            <a:r>
              <a:rPr lang="hr-HR" sz="4800" dirty="0"/>
              <a:t>”Daljine”</a:t>
            </a:r>
            <a:endParaRPr lang="en-US" sz="4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17021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AccentBoxVTI">
  <a:themeElements>
    <a:clrScheme name="AnalogousFromRegularSeedLeftStep">
      <a:dk1>
        <a:srgbClr val="000000"/>
      </a:dk1>
      <a:lt1>
        <a:srgbClr val="FFFFFF"/>
      </a:lt1>
      <a:dk2>
        <a:srgbClr val="2A2441"/>
      </a:dk2>
      <a:lt2>
        <a:srgbClr val="E8E2E7"/>
      </a:lt2>
      <a:accent1>
        <a:srgbClr val="21B834"/>
      </a:accent1>
      <a:accent2>
        <a:srgbClr val="44B814"/>
      </a:accent2>
      <a:accent3>
        <a:srgbClr val="84AE1F"/>
      </a:accent3>
      <a:accent4>
        <a:srgbClr val="B5A114"/>
      </a:accent4>
      <a:accent5>
        <a:srgbClr val="E78029"/>
      </a:accent5>
      <a:accent6>
        <a:srgbClr val="D51F17"/>
      </a:accent6>
      <a:hlink>
        <a:srgbClr val="BF3FAF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102</Words>
  <Application>Microsoft Office PowerPoint</Application>
  <PresentationFormat>Široki zaslon</PresentationFormat>
  <Paragraphs>16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Arial</vt:lpstr>
      <vt:lpstr>Avenir Next LT Pro</vt:lpstr>
      <vt:lpstr>Calibri</vt:lpstr>
      <vt:lpstr>Lucida Calligraphy</vt:lpstr>
      <vt:lpstr>AccentBoxVTI</vt:lpstr>
      <vt:lpstr>Foto izložba 2022.</vt:lpstr>
      <vt:lpstr>Gabi Juginović, „U parku”</vt:lpstr>
      <vt:lpstr>Gabi Juginović, „Zlato”</vt:lpstr>
      <vt:lpstr>Hana Maćo: „Djevojčica i drvo”</vt:lpstr>
      <vt:lpstr>Hana Maćo: „Prijateljice”</vt:lpstr>
      <vt:lpstr>Hana Maćo: ”Pogled na park”</vt:lpstr>
      <vt:lpstr>Marija Kukec: „Prijateljice”</vt:lpstr>
      <vt:lpstr>Martina Radić: „Mrav”</vt:lpstr>
      <vt:lpstr>Mia Dragičević: ”Daljine”</vt:lpstr>
      <vt:lpstr>Sara Brđanin: „Pogled odozdo”</vt:lpstr>
      <vt:lpstr>Sara Brđanin:”Sumrak”</vt:lpstr>
      <vt:lpstr>Sara Brđanin:”Drvo”</vt:lpstr>
      <vt:lpstr>Mia Dragičević: „Trešnja” </vt:lpstr>
      <vt:lpstr>Sara Brđanin: „Starine”</vt:lpstr>
      <vt:lpstr>Mia Dragičević: „Pregršt želja”</vt:lpstr>
      <vt:lpstr>Hana Maćo: „Buket”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 izložba 2022.</dc:title>
  <dc:creator>Ivana Dodig</dc:creator>
  <cp:lastModifiedBy>Ivana Dodig</cp:lastModifiedBy>
  <cp:revision>1</cp:revision>
  <dcterms:created xsi:type="dcterms:W3CDTF">2022-06-23T13:58:31Z</dcterms:created>
  <dcterms:modified xsi:type="dcterms:W3CDTF">2022-06-23T14:51:22Z</dcterms:modified>
</cp:coreProperties>
</file>